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16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EE02A8-AAD5-45F7-9944-58558E2CA8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539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8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0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0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78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9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5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3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053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46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32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52400" y="638175"/>
            <a:ext cx="5867400" cy="19748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You are a travel agent</a:t>
            </a:r>
          </a:p>
          <a:p>
            <a:r>
              <a:rPr lang="en-US" altLang="en-US" sz="1200"/>
              <a:t>and must make a </a:t>
            </a:r>
          </a:p>
          <a:p>
            <a:r>
              <a:rPr lang="en-US" altLang="en-US" sz="1200"/>
              <a:t>recommendation of what </a:t>
            </a:r>
          </a:p>
          <a:p>
            <a:r>
              <a:rPr lang="en-US" altLang="en-US" sz="1200"/>
              <a:t>city the Griswold family</a:t>
            </a:r>
          </a:p>
          <a:p>
            <a:r>
              <a:rPr lang="en-US" altLang="en-US" sz="1200"/>
              <a:t>should visit.  The family </a:t>
            </a:r>
          </a:p>
          <a:p>
            <a:r>
              <a:rPr lang="en-US" altLang="en-US" sz="1200"/>
              <a:t>prefers: temperatures in </a:t>
            </a:r>
          </a:p>
          <a:p>
            <a:r>
              <a:rPr lang="en-US" altLang="en-US" sz="1200"/>
              <a:t>the 70’s, sunny days, low </a:t>
            </a:r>
          </a:p>
          <a:p>
            <a:r>
              <a:rPr lang="en-US" altLang="en-US" sz="1200"/>
              <a:t>humidity, and low hotel </a:t>
            </a:r>
          </a:p>
          <a:p>
            <a:r>
              <a:rPr lang="en-US" altLang="en-US" sz="1200"/>
              <a:t>and food costs.  </a:t>
            </a:r>
          </a:p>
          <a:p>
            <a:r>
              <a:rPr lang="en-US" altLang="en-US" sz="1200"/>
              <a:t>Rank the cities below for the Griswolds from </a:t>
            </a:r>
            <a:r>
              <a:rPr lang="en-US" altLang="en-US" sz="1200" b="1"/>
              <a:t>most desirable</a:t>
            </a:r>
            <a:r>
              <a:rPr lang="en-US" altLang="en-US" sz="1200"/>
              <a:t> to </a:t>
            </a:r>
            <a:r>
              <a:rPr lang="en-US" altLang="en-US" sz="1200" b="1"/>
              <a:t>least desirable</a:t>
            </a:r>
            <a:r>
              <a:rPr lang="en-US" altLang="en-US" sz="1200"/>
              <a:t>.  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365500" y="1778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- 12</a:t>
            </a:r>
          </a:p>
        </p:txBody>
      </p:sp>
      <p:graphicFrame>
        <p:nvGraphicFramePr>
          <p:cNvPr id="33797" name="Group 5"/>
          <p:cNvGraphicFramePr>
            <a:graphicFrameLocks noGrp="1"/>
          </p:cNvGraphicFramePr>
          <p:nvPr/>
        </p:nvGraphicFramePr>
        <p:xfrm>
          <a:off x="1895475" y="714375"/>
          <a:ext cx="4038600" cy="1645920"/>
        </p:xfrm>
        <a:graphic>
          <a:graphicData uri="http://schemas.openxmlformats.org/drawingml/2006/table">
            <a:tbl>
              <a:tblPr/>
              <a:tblGrid>
                <a:gridCol w="725488"/>
                <a:gridCol w="660400"/>
                <a:gridCol w="700087"/>
                <a:gridCol w="646113"/>
                <a:gridCol w="681037"/>
                <a:gridCol w="625475"/>
              </a:tblGrid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Hrs. of sunshine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Afternoon Temp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Humidity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Chance of a dry 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Cost ($) per 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Athens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7:26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Hong Kong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6:28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London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6:13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Tokyo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5255</TotalTime>
  <Words>107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90</cp:revision>
  <cp:lastPrinted>2001-04-26T02:59:36Z</cp:lastPrinted>
  <dcterms:created xsi:type="dcterms:W3CDTF">2000-09-03T02:04:07Z</dcterms:created>
  <dcterms:modified xsi:type="dcterms:W3CDTF">2014-05-03T21:24:08Z</dcterms:modified>
</cp:coreProperties>
</file>